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C9C"/>
    <a:srgbClr val="F9F9F9"/>
    <a:srgbClr val="F2F2F2"/>
    <a:srgbClr val="FFFFFF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66" d="100"/>
          <a:sy n="66" d="100"/>
        </p:scale>
        <p:origin x="48" y="-1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7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8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8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7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1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9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4C8A-F71F-4C6C-B592-19BB9FF8EFDA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4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2304258" y="439325"/>
            <a:ext cx="10038080" cy="642514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295728" y="0"/>
            <a:ext cx="9896272" cy="561532"/>
          </a:xfrm>
          <a:prstGeom prst="rect">
            <a:avLst/>
          </a:prstGeom>
          <a:solidFill>
            <a:srgbClr val="E74C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2211577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621280" y="144541"/>
            <a:ext cx="4622584" cy="272019"/>
          </a:xfrm>
          <a:prstGeom prst="rect">
            <a:avLst/>
          </a:prstGeom>
          <a:solidFill>
            <a:srgbClr val="FFFFFF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3525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96382" y="1624605"/>
            <a:ext cx="1823307" cy="307777"/>
            <a:chOff x="212701" y="1245140"/>
            <a:chExt cx="1823307" cy="307777"/>
          </a:xfrm>
        </p:grpSpPr>
        <p:sp>
          <p:nvSpPr>
            <p:cNvPr id="24" name="TextBox 23"/>
            <p:cNvSpPr txBox="1"/>
            <p:nvPr/>
          </p:nvSpPr>
          <p:spPr>
            <a:xfrm>
              <a:off x="212701" y="1245140"/>
              <a:ext cx="1644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Places</a:t>
              </a:r>
              <a:endParaRPr 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Half Frame 24"/>
            <p:cNvSpPr/>
            <p:nvPr/>
          </p:nvSpPr>
          <p:spPr>
            <a:xfrm rot="13500000">
              <a:off x="1921754" y="1341902"/>
              <a:ext cx="114254" cy="114254"/>
            </a:xfrm>
            <a:prstGeom prst="halfFrame">
              <a:avLst>
                <a:gd name="adj1" fmla="val 9950"/>
                <a:gd name="adj2" fmla="val 1052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6382" y="3896976"/>
            <a:ext cx="1823307" cy="307777"/>
            <a:chOff x="212701" y="1245140"/>
            <a:chExt cx="1823307" cy="307777"/>
          </a:xfrm>
        </p:grpSpPr>
        <p:sp>
          <p:nvSpPr>
            <p:cNvPr id="30" name="TextBox 29"/>
            <p:cNvSpPr txBox="1"/>
            <p:nvPr/>
          </p:nvSpPr>
          <p:spPr>
            <a:xfrm>
              <a:off x="212701" y="1245140"/>
              <a:ext cx="1644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Categories</a:t>
              </a:r>
              <a:endParaRPr 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Half Frame 30"/>
            <p:cNvSpPr/>
            <p:nvPr/>
          </p:nvSpPr>
          <p:spPr>
            <a:xfrm rot="13500000">
              <a:off x="1921754" y="1341902"/>
              <a:ext cx="114254" cy="114254"/>
            </a:xfrm>
            <a:prstGeom prst="halfFrame">
              <a:avLst>
                <a:gd name="adj1" fmla="val 9950"/>
                <a:gd name="adj2" fmla="val 1052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96382" y="761461"/>
            <a:ext cx="164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Recent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4349" y="1859284"/>
            <a:ext cx="1573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France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 Loire Valley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 Blois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United Kingdom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870" y="2491903"/>
            <a:ext cx="4282068" cy="3079772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0728941" y="153670"/>
            <a:ext cx="281230" cy="262890"/>
            <a:chOff x="8067040" y="1361440"/>
            <a:chExt cx="390066" cy="535375"/>
          </a:xfrm>
        </p:grpSpPr>
        <p:sp>
          <p:nvSpPr>
            <p:cNvPr id="39" name="Isosceles Triangle 38"/>
            <p:cNvSpPr/>
            <p:nvPr/>
          </p:nvSpPr>
          <p:spPr>
            <a:xfrm flipV="1">
              <a:off x="8067040" y="1361440"/>
              <a:ext cx="390066" cy="336264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199236" y="1498593"/>
              <a:ext cx="125673" cy="398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96382" y="1181220"/>
            <a:ext cx="164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Starred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08429" y="730683"/>
            <a:ext cx="256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France &gt; Loire Valley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19312" y="8184827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Attractions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(3)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569389" y="8600663"/>
            <a:ext cx="2191808" cy="2068267"/>
            <a:chOff x="3242982" y="1640433"/>
            <a:chExt cx="2191808" cy="206826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62467" y="2970036"/>
              <a:ext cx="2122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Chateau </a:t>
              </a:r>
              <a:r>
                <a:rPr lang="en-US" sz="1400" b="1" dirty="0" err="1" smtClean="0">
                  <a:solidFill>
                    <a:schemeClr val="bg1">
                      <a:lumMod val="50000"/>
                    </a:schemeClr>
                  </a:solidFill>
                </a:rPr>
                <a:t>d’Azay</a:t>
              </a: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 de Rideau</a:t>
              </a:r>
            </a:p>
            <a:p>
              <a:endParaRPr lang="en-US" sz="14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Castle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1355687" y="88065"/>
            <a:ext cx="350183" cy="376203"/>
            <a:chOff x="11355687" y="88065"/>
            <a:chExt cx="350183" cy="376203"/>
          </a:xfrm>
        </p:grpSpPr>
        <p:grpSp>
          <p:nvGrpSpPr>
            <p:cNvPr id="60" name="Group 59"/>
            <p:cNvGrpSpPr/>
            <p:nvPr/>
          </p:nvGrpSpPr>
          <p:grpSpPr>
            <a:xfrm flipH="1">
              <a:off x="11420182" y="88065"/>
              <a:ext cx="221192" cy="306709"/>
              <a:chOff x="7522295" y="613793"/>
              <a:chExt cx="181769" cy="252753"/>
            </a:xfrm>
            <a:solidFill>
              <a:schemeClr val="bg1"/>
            </a:solidFill>
          </p:grpSpPr>
          <p:sp>
            <p:nvSpPr>
              <p:cNvPr id="61" name="Oval 7"/>
              <p:cNvSpPr/>
              <p:nvPr/>
            </p:nvSpPr>
            <p:spPr>
              <a:xfrm>
                <a:off x="7522295" y="613793"/>
                <a:ext cx="181769" cy="252753"/>
              </a:xfrm>
              <a:custGeom>
                <a:avLst/>
                <a:gdLst>
                  <a:gd name="connsiteX0" fmla="*/ 0 w 463463"/>
                  <a:gd name="connsiteY0" fmla="*/ 231732 h 463463"/>
                  <a:gd name="connsiteX1" fmla="*/ 231732 w 463463"/>
                  <a:gd name="connsiteY1" fmla="*/ 0 h 463463"/>
                  <a:gd name="connsiteX2" fmla="*/ 463464 w 463463"/>
                  <a:gd name="connsiteY2" fmla="*/ 231732 h 463463"/>
                  <a:gd name="connsiteX3" fmla="*/ 231732 w 463463"/>
                  <a:gd name="connsiteY3" fmla="*/ 463464 h 463463"/>
                  <a:gd name="connsiteX4" fmla="*/ 0 w 463463"/>
                  <a:gd name="connsiteY4" fmla="*/ 231732 h 463463"/>
                  <a:gd name="connsiteX0" fmla="*/ 0 w 463464"/>
                  <a:gd name="connsiteY0" fmla="*/ 231732 h 619674"/>
                  <a:gd name="connsiteX1" fmla="*/ 231732 w 463464"/>
                  <a:gd name="connsiteY1" fmla="*/ 0 h 619674"/>
                  <a:gd name="connsiteX2" fmla="*/ 463464 w 463464"/>
                  <a:gd name="connsiteY2" fmla="*/ 231732 h 619674"/>
                  <a:gd name="connsiteX3" fmla="*/ 233637 w 463464"/>
                  <a:gd name="connsiteY3" fmla="*/ 619674 h 619674"/>
                  <a:gd name="connsiteX4" fmla="*/ 0 w 463464"/>
                  <a:gd name="connsiteY4" fmla="*/ 231732 h 619674"/>
                  <a:gd name="connsiteX0" fmla="*/ 0 w 463464"/>
                  <a:gd name="connsiteY0" fmla="*/ 231732 h 619674"/>
                  <a:gd name="connsiteX1" fmla="*/ 231732 w 463464"/>
                  <a:gd name="connsiteY1" fmla="*/ 0 h 619674"/>
                  <a:gd name="connsiteX2" fmla="*/ 463464 w 463464"/>
                  <a:gd name="connsiteY2" fmla="*/ 231732 h 619674"/>
                  <a:gd name="connsiteX3" fmla="*/ 233637 w 463464"/>
                  <a:gd name="connsiteY3" fmla="*/ 619674 h 619674"/>
                  <a:gd name="connsiteX4" fmla="*/ 0 w 463464"/>
                  <a:gd name="connsiteY4" fmla="*/ 231732 h 619674"/>
                  <a:gd name="connsiteX0" fmla="*/ 0 w 463464"/>
                  <a:gd name="connsiteY0" fmla="*/ 231732 h 619674"/>
                  <a:gd name="connsiteX1" fmla="*/ 231732 w 463464"/>
                  <a:gd name="connsiteY1" fmla="*/ 0 h 619674"/>
                  <a:gd name="connsiteX2" fmla="*/ 463464 w 463464"/>
                  <a:gd name="connsiteY2" fmla="*/ 231732 h 619674"/>
                  <a:gd name="connsiteX3" fmla="*/ 233637 w 463464"/>
                  <a:gd name="connsiteY3" fmla="*/ 619674 h 619674"/>
                  <a:gd name="connsiteX4" fmla="*/ 0 w 463464"/>
                  <a:gd name="connsiteY4" fmla="*/ 231732 h 619674"/>
                  <a:gd name="connsiteX0" fmla="*/ 0 w 463464"/>
                  <a:gd name="connsiteY0" fmla="*/ 231732 h 619674"/>
                  <a:gd name="connsiteX1" fmla="*/ 231732 w 463464"/>
                  <a:gd name="connsiteY1" fmla="*/ 0 h 619674"/>
                  <a:gd name="connsiteX2" fmla="*/ 463464 w 463464"/>
                  <a:gd name="connsiteY2" fmla="*/ 231732 h 619674"/>
                  <a:gd name="connsiteX3" fmla="*/ 233637 w 463464"/>
                  <a:gd name="connsiteY3" fmla="*/ 619674 h 619674"/>
                  <a:gd name="connsiteX4" fmla="*/ 0 w 463464"/>
                  <a:gd name="connsiteY4" fmla="*/ 231732 h 619674"/>
                  <a:gd name="connsiteX0" fmla="*/ 0 w 463464"/>
                  <a:gd name="connsiteY0" fmla="*/ 231732 h 619674"/>
                  <a:gd name="connsiteX1" fmla="*/ 231732 w 463464"/>
                  <a:gd name="connsiteY1" fmla="*/ 0 h 619674"/>
                  <a:gd name="connsiteX2" fmla="*/ 463464 w 463464"/>
                  <a:gd name="connsiteY2" fmla="*/ 231732 h 619674"/>
                  <a:gd name="connsiteX3" fmla="*/ 233637 w 463464"/>
                  <a:gd name="connsiteY3" fmla="*/ 619674 h 619674"/>
                  <a:gd name="connsiteX4" fmla="*/ 0 w 463464"/>
                  <a:gd name="connsiteY4" fmla="*/ 231732 h 619674"/>
                  <a:gd name="connsiteX0" fmla="*/ 0 w 463464"/>
                  <a:gd name="connsiteY0" fmla="*/ 231732 h 619674"/>
                  <a:gd name="connsiteX1" fmla="*/ 231732 w 463464"/>
                  <a:gd name="connsiteY1" fmla="*/ 0 h 619674"/>
                  <a:gd name="connsiteX2" fmla="*/ 463464 w 463464"/>
                  <a:gd name="connsiteY2" fmla="*/ 231732 h 619674"/>
                  <a:gd name="connsiteX3" fmla="*/ 233637 w 463464"/>
                  <a:gd name="connsiteY3" fmla="*/ 619674 h 619674"/>
                  <a:gd name="connsiteX4" fmla="*/ 0 w 463464"/>
                  <a:gd name="connsiteY4" fmla="*/ 231732 h 619674"/>
                  <a:gd name="connsiteX0" fmla="*/ 0 w 463464"/>
                  <a:gd name="connsiteY0" fmla="*/ 231732 h 619674"/>
                  <a:gd name="connsiteX1" fmla="*/ 231732 w 463464"/>
                  <a:gd name="connsiteY1" fmla="*/ 0 h 619674"/>
                  <a:gd name="connsiteX2" fmla="*/ 463464 w 463464"/>
                  <a:gd name="connsiteY2" fmla="*/ 231732 h 619674"/>
                  <a:gd name="connsiteX3" fmla="*/ 233637 w 463464"/>
                  <a:gd name="connsiteY3" fmla="*/ 619674 h 619674"/>
                  <a:gd name="connsiteX4" fmla="*/ 0 w 463464"/>
                  <a:gd name="connsiteY4" fmla="*/ 231732 h 619674"/>
                  <a:gd name="connsiteX0" fmla="*/ 0 w 463464"/>
                  <a:gd name="connsiteY0" fmla="*/ 231732 h 619674"/>
                  <a:gd name="connsiteX1" fmla="*/ 231732 w 463464"/>
                  <a:gd name="connsiteY1" fmla="*/ 0 h 619674"/>
                  <a:gd name="connsiteX2" fmla="*/ 463464 w 463464"/>
                  <a:gd name="connsiteY2" fmla="*/ 231732 h 619674"/>
                  <a:gd name="connsiteX3" fmla="*/ 233637 w 463464"/>
                  <a:gd name="connsiteY3" fmla="*/ 619674 h 619674"/>
                  <a:gd name="connsiteX4" fmla="*/ 0 w 463464"/>
                  <a:gd name="connsiteY4" fmla="*/ 231732 h 619674"/>
                  <a:gd name="connsiteX0" fmla="*/ 1 w 452035"/>
                  <a:gd name="connsiteY0" fmla="*/ 231732 h 619674"/>
                  <a:gd name="connsiteX1" fmla="*/ 220303 w 452035"/>
                  <a:gd name="connsiteY1" fmla="*/ 0 h 619674"/>
                  <a:gd name="connsiteX2" fmla="*/ 452035 w 452035"/>
                  <a:gd name="connsiteY2" fmla="*/ 231732 h 619674"/>
                  <a:gd name="connsiteX3" fmla="*/ 222208 w 452035"/>
                  <a:gd name="connsiteY3" fmla="*/ 619674 h 619674"/>
                  <a:gd name="connsiteX4" fmla="*/ 1 w 452035"/>
                  <a:gd name="connsiteY4" fmla="*/ 231732 h 619674"/>
                  <a:gd name="connsiteX0" fmla="*/ 0 w 453939"/>
                  <a:gd name="connsiteY0" fmla="*/ 231732 h 619674"/>
                  <a:gd name="connsiteX1" fmla="*/ 222207 w 453939"/>
                  <a:gd name="connsiteY1" fmla="*/ 0 h 619674"/>
                  <a:gd name="connsiteX2" fmla="*/ 453939 w 453939"/>
                  <a:gd name="connsiteY2" fmla="*/ 231732 h 619674"/>
                  <a:gd name="connsiteX3" fmla="*/ 224112 w 453939"/>
                  <a:gd name="connsiteY3" fmla="*/ 619674 h 619674"/>
                  <a:gd name="connsiteX4" fmla="*/ 0 w 453939"/>
                  <a:gd name="connsiteY4" fmla="*/ 231732 h 619674"/>
                  <a:gd name="connsiteX0" fmla="*/ 619 w 454558"/>
                  <a:gd name="connsiteY0" fmla="*/ 231732 h 619674"/>
                  <a:gd name="connsiteX1" fmla="*/ 222826 w 454558"/>
                  <a:gd name="connsiteY1" fmla="*/ 0 h 619674"/>
                  <a:gd name="connsiteX2" fmla="*/ 454558 w 454558"/>
                  <a:gd name="connsiteY2" fmla="*/ 231732 h 619674"/>
                  <a:gd name="connsiteX3" fmla="*/ 224731 w 454558"/>
                  <a:gd name="connsiteY3" fmla="*/ 619674 h 619674"/>
                  <a:gd name="connsiteX4" fmla="*/ 619 w 454558"/>
                  <a:gd name="connsiteY4" fmla="*/ 231732 h 619674"/>
                  <a:gd name="connsiteX0" fmla="*/ 619 w 454558"/>
                  <a:gd name="connsiteY0" fmla="*/ 231732 h 619674"/>
                  <a:gd name="connsiteX1" fmla="*/ 222826 w 454558"/>
                  <a:gd name="connsiteY1" fmla="*/ 0 h 619674"/>
                  <a:gd name="connsiteX2" fmla="*/ 454558 w 454558"/>
                  <a:gd name="connsiteY2" fmla="*/ 231732 h 619674"/>
                  <a:gd name="connsiteX3" fmla="*/ 224731 w 454558"/>
                  <a:gd name="connsiteY3" fmla="*/ 619674 h 619674"/>
                  <a:gd name="connsiteX4" fmla="*/ 619 w 454558"/>
                  <a:gd name="connsiteY4" fmla="*/ 231732 h 619674"/>
                  <a:gd name="connsiteX0" fmla="*/ 619 w 454558"/>
                  <a:gd name="connsiteY0" fmla="*/ 231732 h 619674"/>
                  <a:gd name="connsiteX1" fmla="*/ 222826 w 454558"/>
                  <a:gd name="connsiteY1" fmla="*/ 0 h 619674"/>
                  <a:gd name="connsiteX2" fmla="*/ 454558 w 454558"/>
                  <a:gd name="connsiteY2" fmla="*/ 231732 h 619674"/>
                  <a:gd name="connsiteX3" fmla="*/ 224731 w 454558"/>
                  <a:gd name="connsiteY3" fmla="*/ 619674 h 619674"/>
                  <a:gd name="connsiteX4" fmla="*/ 619 w 454558"/>
                  <a:gd name="connsiteY4" fmla="*/ 231732 h 619674"/>
                  <a:gd name="connsiteX0" fmla="*/ 632 w 450761"/>
                  <a:gd name="connsiteY0" fmla="*/ 258534 h 619806"/>
                  <a:gd name="connsiteX1" fmla="*/ 219029 w 450761"/>
                  <a:gd name="connsiteY1" fmla="*/ 132 h 619806"/>
                  <a:gd name="connsiteX2" fmla="*/ 450761 w 450761"/>
                  <a:gd name="connsiteY2" fmla="*/ 231864 h 619806"/>
                  <a:gd name="connsiteX3" fmla="*/ 220934 w 450761"/>
                  <a:gd name="connsiteY3" fmla="*/ 619806 h 619806"/>
                  <a:gd name="connsiteX4" fmla="*/ 632 w 450761"/>
                  <a:gd name="connsiteY4" fmla="*/ 258534 h 619806"/>
                  <a:gd name="connsiteX0" fmla="*/ 453 w 450582"/>
                  <a:gd name="connsiteY0" fmla="*/ 258534 h 619806"/>
                  <a:gd name="connsiteX1" fmla="*/ 218850 w 450582"/>
                  <a:gd name="connsiteY1" fmla="*/ 132 h 619806"/>
                  <a:gd name="connsiteX2" fmla="*/ 450582 w 450582"/>
                  <a:gd name="connsiteY2" fmla="*/ 231864 h 619806"/>
                  <a:gd name="connsiteX3" fmla="*/ 220755 w 450582"/>
                  <a:gd name="connsiteY3" fmla="*/ 619806 h 619806"/>
                  <a:gd name="connsiteX4" fmla="*/ 453 w 450582"/>
                  <a:gd name="connsiteY4" fmla="*/ 258534 h 619806"/>
                  <a:gd name="connsiteX0" fmla="*/ 453 w 450582"/>
                  <a:gd name="connsiteY0" fmla="*/ 258534 h 619806"/>
                  <a:gd name="connsiteX1" fmla="*/ 218850 w 450582"/>
                  <a:gd name="connsiteY1" fmla="*/ 132 h 619806"/>
                  <a:gd name="connsiteX2" fmla="*/ 450582 w 450582"/>
                  <a:gd name="connsiteY2" fmla="*/ 231864 h 619806"/>
                  <a:gd name="connsiteX3" fmla="*/ 220755 w 450582"/>
                  <a:gd name="connsiteY3" fmla="*/ 619806 h 619806"/>
                  <a:gd name="connsiteX4" fmla="*/ 453 w 450582"/>
                  <a:gd name="connsiteY4" fmla="*/ 258534 h 619806"/>
                  <a:gd name="connsiteX0" fmla="*/ 453 w 450582"/>
                  <a:gd name="connsiteY0" fmla="*/ 258534 h 619806"/>
                  <a:gd name="connsiteX1" fmla="*/ 218850 w 450582"/>
                  <a:gd name="connsiteY1" fmla="*/ 132 h 619806"/>
                  <a:gd name="connsiteX2" fmla="*/ 450582 w 450582"/>
                  <a:gd name="connsiteY2" fmla="*/ 231864 h 619806"/>
                  <a:gd name="connsiteX3" fmla="*/ 220755 w 450582"/>
                  <a:gd name="connsiteY3" fmla="*/ 619806 h 619806"/>
                  <a:gd name="connsiteX4" fmla="*/ 453 w 450582"/>
                  <a:gd name="connsiteY4" fmla="*/ 258534 h 619806"/>
                  <a:gd name="connsiteX0" fmla="*/ 450 w 444864"/>
                  <a:gd name="connsiteY0" fmla="*/ 258422 h 619694"/>
                  <a:gd name="connsiteX1" fmla="*/ 218847 w 444864"/>
                  <a:gd name="connsiteY1" fmla="*/ 20 h 619694"/>
                  <a:gd name="connsiteX2" fmla="*/ 444864 w 444864"/>
                  <a:gd name="connsiteY2" fmla="*/ 266042 h 619694"/>
                  <a:gd name="connsiteX3" fmla="*/ 220752 w 444864"/>
                  <a:gd name="connsiteY3" fmla="*/ 619694 h 619694"/>
                  <a:gd name="connsiteX4" fmla="*/ 450 w 444864"/>
                  <a:gd name="connsiteY4" fmla="*/ 258422 h 619694"/>
                  <a:gd name="connsiteX0" fmla="*/ 450 w 445839"/>
                  <a:gd name="connsiteY0" fmla="*/ 258422 h 619694"/>
                  <a:gd name="connsiteX1" fmla="*/ 218847 w 445839"/>
                  <a:gd name="connsiteY1" fmla="*/ 20 h 619694"/>
                  <a:gd name="connsiteX2" fmla="*/ 444864 w 445839"/>
                  <a:gd name="connsiteY2" fmla="*/ 266042 h 619694"/>
                  <a:gd name="connsiteX3" fmla="*/ 220752 w 445839"/>
                  <a:gd name="connsiteY3" fmla="*/ 619694 h 619694"/>
                  <a:gd name="connsiteX4" fmla="*/ 450 w 445839"/>
                  <a:gd name="connsiteY4" fmla="*/ 258422 h 619694"/>
                  <a:gd name="connsiteX0" fmla="*/ 450 w 445839"/>
                  <a:gd name="connsiteY0" fmla="*/ 258422 h 619694"/>
                  <a:gd name="connsiteX1" fmla="*/ 218847 w 445839"/>
                  <a:gd name="connsiteY1" fmla="*/ 20 h 619694"/>
                  <a:gd name="connsiteX2" fmla="*/ 444864 w 445839"/>
                  <a:gd name="connsiteY2" fmla="*/ 266042 h 619694"/>
                  <a:gd name="connsiteX3" fmla="*/ 220752 w 445839"/>
                  <a:gd name="connsiteY3" fmla="*/ 619694 h 619694"/>
                  <a:gd name="connsiteX4" fmla="*/ 450 w 445839"/>
                  <a:gd name="connsiteY4" fmla="*/ 258422 h 619694"/>
                  <a:gd name="connsiteX0" fmla="*/ 450 w 445839"/>
                  <a:gd name="connsiteY0" fmla="*/ 258422 h 619694"/>
                  <a:gd name="connsiteX1" fmla="*/ 218847 w 445839"/>
                  <a:gd name="connsiteY1" fmla="*/ 20 h 619694"/>
                  <a:gd name="connsiteX2" fmla="*/ 444864 w 445839"/>
                  <a:gd name="connsiteY2" fmla="*/ 266042 h 619694"/>
                  <a:gd name="connsiteX3" fmla="*/ 220752 w 445839"/>
                  <a:gd name="connsiteY3" fmla="*/ 619694 h 619694"/>
                  <a:gd name="connsiteX4" fmla="*/ 450 w 445839"/>
                  <a:gd name="connsiteY4" fmla="*/ 258422 h 619694"/>
                  <a:gd name="connsiteX0" fmla="*/ 445 w 447517"/>
                  <a:gd name="connsiteY0" fmla="*/ 227999 h 620374"/>
                  <a:gd name="connsiteX1" fmla="*/ 220523 w 447517"/>
                  <a:gd name="connsiteY1" fmla="*/ 700 h 620374"/>
                  <a:gd name="connsiteX2" fmla="*/ 446540 w 447517"/>
                  <a:gd name="connsiteY2" fmla="*/ 266722 h 620374"/>
                  <a:gd name="connsiteX3" fmla="*/ 222428 w 447517"/>
                  <a:gd name="connsiteY3" fmla="*/ 620374 h 620374"/>
                  <a:gd name="connsiteX4" fmla="*/ 445 w 447517"/>
                  <a:gd name="connsiteY4" fmla="*/ 227999 h 620374"/>
                  <a:gd name="connsiteX0" fmla="*/ 445 w 447517"/>
                  <a:gd name="connsiteY0" fmla="*/ 227999 h 620374"/>
                  <a:gd name="connsiteX1" fmla="*/ 220523 w 447517"/>
                  <a:gd name="connsiteY1" fmla="*/ 700 h 620374"/>
                  <a:gd name="connsiteX2" fmla="*/ 446540 w 447517"/>
                  <a:gd name="connsiteY2" fmla="*/ 266722 h 620374"/>
                  <a:gd name="connsiteX3" fmla="*/ 222428 w 447517"/>
                  <a:gd name="connsiteY3" fmla="*/ 620374 h 620374"/>
                  <a:gd name="connsiteX4" fmla="*/ 445 w 447517"/>
                  <a:gd name="connsiteY4" fmla="*/ 227999 h 620374"/>
                  <a:gd name="connsiteX0" fmla="*/ 444 w 448358"/>
                  <a:gd name="connsiteY0" fmla="*/ 234467 h 620117"/>
                  <a:gd name="connsiteX1" fmla="*/ 221363 w 448358"/>
                  <a:gd name="connsiteY1" fmla="*/ 443 h 620117"/>
                  <a:gd name="connsiteX2" fmla="*/ 447380 w 448358"/>
                  <a:gd name="connsiteY2" fmla="*/ 266465 h 620117"/>
                  <a:gd name="connsiteX3" fmla="*/ 223268 w 448358"/>
                  <a:gd name="connsiteY3" fmla="*/ 620117 h 620117"/>
                  <a:gd name="connsiteX4" fmla="*/ 444 w 448358"/>
                  <a:gd name="connsiteY4" fmla="*/ 234467 h 620117"/>
                  <a:gd name="connsiteX0" fmla="*/ 444 w 448358"/>
                  <a:gd name="connsiteY0" fmla="*/ 236911 h 620039"/>
                  <a:gd name="connsiteX1" fmla="*/ 221363 w 448358"/>
                  <a:gd name="connsiteY1" fmla="*/ 365 h 620039"/>
                  <a:gd name="connsiteX2" fmla="*/ 447380 w 448358"/>
                  <a:gd name="connsiteY2" fmla="*/ 266387 h 620039"/>
                  <a:gd name="connsiteX3" fmla="*/ 223268 w 448358"/>
                  <a:gd name="connsiteY3" fmla="*/ 620039 h 620039"/>
                  <a:gd name="connsiteX4" fmla="*/ 444 w 448358"/>
                  <a:gd name="connsiteY4" fmla="*/ 236911 h 620039"/>
                  <a:gd name="connsiteX0" fmla="*/ 444 w 448358"/>
                  <a:gd name="connsiteY0" fmla="*/ 236911 h 620039"/>
                  <a:gd name="connsiteX1" fmla="*/ 221363 w 448358"/>
                  <a:gd name="connsiteY1" fmla="*/ 365 h 620039"/>
                  <a:gd name="connsiteX2" fmla="*/ 447380 w 448358"/>
                  <a:gd name="connsiteY2" fmla="*/ 266387 h 620039"/>
                  <a:gd name="connsiteX3" fmla="*/ 223268 w 448358"/>
                  <a:gd name="connsiteY3" fmla="*/ 620039 h 620039"/>
                  <a:gd name="connsiteX4" fmla="*/ 444 w 448358"/>
                  <a:gd name="connsiteY4" fmla="*/ 236911 h 620039"/>
                  <a:gd name="connsiteX0" fmla="*/ 444 w 448358"/>
                  <a:gd name="connsiteY0" fmla="*/ 236911 h 620039"/>
                  <a:gd name="connsiteX1" fmla="*/ 221363 w 448358"/>
                  <a:gd name="connsiteY1" fmla="*/ 365 h 620039"/>
                  <a:gd name="connsiteX2" fmla="*/ 447380 w 448358"/>
                  <a:gd name="connsiteY2" fmla="*/ 266387 h 620039"/>
                  <a:gd name="connsiteX3" fmla="*/ 223268 w 448358"/>
                  <a:gd name="connsiteY3" fmla="*/ 620039 h 620039"/>
                  <a:gd name="connsiteX4" fmla="*/ 444 w 448358"/>
                  <a:gd name="connsiteY4" fmla="*/ 236911 h 620039"/>
                  <a:gd name="connsiteX0" fmla="*/ 444 w 448358"/>
                  <a:gd name="connsiteY0" fmla="*/ 236911 h 620039"/>
                  <a:gd name="connsiteX1" fmla="*/ 221363 w 448358"/>
                  <a:gd name="connsiteY1" fmla="*/ 365 h 620039"/>
                  <a:gd name="connsiteX2" fmla="*/ 447380 w 448358"/>
                  <a:gd name="connsiteY2" fmla="*/ 266387 h 620039"/>
                  <a:gd name="connsiteX3" fmla="*/ 223268 w 448358"/>
                  <a:gd name="connsiteY3" fmla="*/ 620039 h 620039"/>
                  <a:gd name="connsiteX4" fmla="*/ 444 w 448358"/>
                  <a:gd name="connsiteY4" fmla="*/ 236911 h 620039"/>
                  <a:gd name="connsiteX0" fmla="*/ 444 w 449195"/>
                  <a:gd name="connsiteY0" fmla="*/ 236624 h 619752"/>
                  <a:gd name="connsiteX1" fmla="*/ 221363 w 449195"/>
                  <a:gd name="connsiteY1" fmla="*/ 78 h 619752"/>
                  <a:gd name="connsiteX2" fmla="*/ 448221 w 449195"/>
                  <a:gd name="connsiteY2" fmla="*/ 249288 h 619752"/>
                  <a:gd name="connsiteX3" fmla="*/ 223268 w 449195"/>
                  <a:gd name="connsiteY3" fmla="*/ 619752 h 619752"/>
                  <a:gd name="connsiteX4" fmla="*/ 444 w 449195"/>
                  <a:gd name="connsiteY4" fmla="*/ 236624 h 619752"/>
                  <a:gd name="connsiteX0" fmla="*/ 443 w 445010"/>
                  <a:gd name="connsiteY0" fmla="*/ 236633 h 619761"/>
                  <a:gd name="connsiteX1" fmla="*/ 221362 w 445010"/>
                  <a:gd name="connsiteY1" fmla="*/ 87 h 619761"/>
                  <a:gd name="connsiteX2" fmla="*/ 444017 w 445010"/>
                  <a:gd name="connsiteY2" fmla="*/ 250138 h 619761"/>
                  <a:gd name="connsiteX3" fmla="*/ 223267 w 445010"/>
                  <a:gd name="connsiteY3" fmla="*/ 619761 h 619761"/>
                  <a:gd name="connsiteX4" fmla="*/ 443 w 445010"/>
                  <a:gd name="connsiteY4" fmla="*/ 236633 h 619761"/>
                  <a:gd name="connsiteX0" fmla="*/ 66 w 444633"/>
                  <a:gd name="connsiteY0" fmla="*/ 236608 h 619736"/>
                  <a:gd name="connsiteX1" fmla="*/ 220985 w 444633"/>
                  <a:gd name="connsiteY1" fmla="*/ 62 h 619736"/>
                  <a:gd name="connsiteX2" fmla="*/ 443640 w 444633"/>
                  <a:gd name="connsiteY2" fmla="*/ 250113 h 619736"/>
                  <a:gd name="connsiteX3" fmla="*/ 222890 w 444633"/>
                  <a:gd name="connsiteY3" fmla="*/ 619736 h 619736"/>
                  <a:gd name="connsiteX4" fmla="*/ 66 w 444633"/>
                  <a:gd name="connsiteY4" fmla="*/ 236608 h 619736"/>
                  <a:gd name="connsiteX0" fmla="*/ 2 w 443577"/>
                  <a:gd name="connsiteY0" fmla="*/ 234893 h 618021"/>
                  <a:gd name="connsiteX1" fmla="*/ 220081 w 443577"/>
                  <a:gd name="connsiteY1" fmla="*/ 28 h 618021"/>
                  <a:gd name="connsiteX2" fmla="*/ 443576 w 443577"/>
                  <a:gd name="connsiteY2" fmla="*/ 248398 h 618021"/>
                  <a:gd name="connsiteX3" fmla="*/ 222826 w 443577"/>
                  <a:gd name="connsiteY3" fmla="*/ 618021 h 618021"/>
                  <a:gd name="connsiteX4" fmla="*/ 2 w 443577"/>
                  <a:gd name="connsiteY4" fmla="*/ 234893 h 618021"/>
                  <a:gd name="connsiteX0" fmla="*/ 71 w 443646"/>
                  <a:gd name="connsiteY0" fmla="*/ 234918 h 618046"/>
                  <a:gd name="connsiteX1" fmla="*/ 220150 w 443646"/>
                  <a:gd name="connsiteY1" fmla="*/ 53 h 618046"/>
                  <a:gd name="connsiteX2" fmla="*/ 443645 w 443646"/>
                  <a:gd name="connsiteY2" fmla="*/ 248423 h 618046"/>
                  <a:gd name="connsiteX3" fmla="*/ 222895 w 443646"/>
                  <a:gd name="connsiteY3" fmla="*/ 618046 h 618046"/>
                  <a:gd name="connsiteX4" fmla="*/ 71 w 443646"/>
                  <a:gd name="connsiteY4" fmla="*/ 234918 h 618046"/>
                  <a:gd name="connsiteX0" fmla="*/ 71 w 443646"/>
                  <a:gd name="connsiteY0" fmla="*/ 234918 h 618046"/>
                  <a:gd name="connsiteX1" fmla="*/ 220150 w 443646"/>
                  <a:gd name="connsiteY1" fmla="*/ 53 h 618046"/>
                  <a:gd name="connsiteX2" fmla="*/ 443645 w 443646"/>
                  <a:gd name="connsiteY2" fmla="*/ 248423 h 618046"/>
                  <a:gd name="connsiteX3" fmla="*/ 222895 w 443646"/>
                  <a:gd name="connsiteY3" fmla="*/ 618046 h 618046"/>
                  <a:gd name="connsiteX4" fmla="*/ 71 w 443646"/>
                  <a:gd name="connsiteY4" fmla="*/ 234918 h 618046"/>
                  <a:gd name="connsiteX0" fmla="*/ 71 w 444134"/>
                  <a:gd name="connsiteY0" fmla="*/ 234918 h 618046"/>
                  <a:gd name="connsiteX1" fmla="*/ 220150 w 444134"/>
                  <a:gd name="connsiteY1" fmla="*/ 53 h 618046"/>
                  <a:gd name="connsiteX2" fmla="*/ 443645 w 444134"/>
                  <a:gd name="connsiteY2" fmla="*/ 248423 h 618046"/>
                  <a:gd name="connsiteX3" fmla="*/ 222895 w 444134"/>
                  <a:gd name="connsiteY3" fmla="*/ 618046 h 618046"/>
                  <a:gd name="connsiteX4" fmla="*/ 71 w 444134"/>
                  <a:gd name="connsiteY4" fmla="*/ 234918 h 618046"/>
                  <a:gd name="connsiteX0" fmla="*/ 71 w 444134"/>
                  <a:gd name="connsiteY0" fmla="*/ 234918 h 618046"/>
                  <a:gd name="connsiteX1" fmla="*/ 220150 w 444134"/>
                  <a:gd name="connsiteY1" fmla="*/ 53 h 618046"/>
                  <a:gd name="connsiteX2" fmla="*/ 443645 w 444134"/>
                  <a:gd name="connsiteY2" fmla="*/ 248423 h 618046"/>
                  <a:gd name="connsiteX3" fmla="*/ 222895 w 444134"/>
                  <a:gd name="connsiteY3" fmla="*/ 618046 h 618046"/>
                  <a:gd name="connsiteX4" fmla="*/ 71 w 444134"/>
                  <a:gd name="connsiteY4" fmla="*/ 234918 h 618046"/>
                  <a:gd name="connsiteX0" fmla="*/ 71 w 444134"/>
                  <a:gd name="connsiteY0" fmla="*/ 234918 h 618046"/>
                  <a:gd name="connsiteX1" fmla="*/ 220150 w 444134"/>
                  <a:gd name="connsiteY1" fmla="*/ 53 h 618046"/>
                  <a:gd name="connsiteX2" fmla="*/ 443645 w 444134"/>
                  <a:gd name="connsiteY2" fmla="*/ 248423 h 618046"/>
                  <a:gd name="connsiteX3" fmla="*/ 222895 w 444134"/>
                  <a:gd name="connsiteY3" fmla="*/ 618046 h 618046"/>
                  <a:gd name="connsiteX4" fmla="*/ 71 w 444134"/>
                  <a:gd name="connsiteY4" fmla="*/ 234918 h 618046"/>
                  <a:gd name="connsiteX0" fmla="*/ 71 w 444667"/>
                  <a:gd name="connsiteY0" fmla="*/ 234918 h 618046"/>
                  <a:gd name="connsiteX1" fmla="*/ 220150 w 444667"/>
                  <a:gd name="connsiteY1" fmla="*/ 53 h 618046"/>
                  <a:gd name="connsiteX2" fmla="*/ 443645 w 444667"/>
                  <a:gd name="connsiteY2" fmla="*/ 248423 h 618046"/>
                  <a:gd name="connsiteX3" fmla="*/ 222895 w 444667"/>
                  <a:gd name="connsiteY3" fmla="*/ 618046 h 618046"/>
                  <a:gd name="connsiteX4" fmla="*/ 71 w 444667"/>
                  <a:gd name="connsiteY4" fmla="*/ 234918 h 618046"/>
                  <a:gd name="connsiteX0" fmla="*/ 71 w 444667"/>
                  <a:gd name="connsiteY0" fmla="*/ 234918 h 618046"/>
                  <a:gd name="connsiteX1" fmla="*/ 220150 w 444667"/>
                  <a:gd name="connsiteY1" fmla="*/ 53 h 618046"/>
                  <a:gd name="connsiteX2" fmla="*/ 443645 w 444667"/>
                  <a:gd name="connsiteY2" fmla="*/ 248423 h 618046"/>
                  <a:gd name="connsiteX3" fmla="*/ 222895 w 444667"/>
                  <a:gd name="connsiteY3" fmla="*/ 618046 h 618046"/>
                  <a:gd name="connsiteX4" fmla="*/ 71 w 444667"/>
                  <a:gd name="connsiteY4" fmla="*/ 234918 h 618046"/>
                  <a:gd name="connsiteX0" fmla="*/ 71 w 444471"/>
                  <a:gd name="connsiteY0" fmla="*/ 234918 h 618046"/>
                  <a:gd name="connsiteX1" fmla="*/ 220150 w 444471"/>
                  <a:gd name="connsiteY1" fmla="*/ 53 h 618046"/>
                  <a:gd name="connsiteX2" fmla="*/ 443645 w 444471"/>
                  <a:gd name="connsiteY2" fmla="*/ 248423 h 618046"/>
                  <a:gd name="connsiteX3" fmla="*/ 222895 w 444471"/>
                  <a:gd name="connsiteY3" fmla="*/ 618046 h 618046"/>
                  <a:gd name="connsiteX4" fmla="*/ 71 w 444471"/>
                  <a:gd name="connsiteY4" fmla="*/ 234918 h 618046"/>
                  <a:gd name="connsiteX0" fmla="*/ 71 w 444471"/>
                  <a:gd name="connsiteY0" fmla="*/ 234918 h 618046"/>
                  <a:gd name="connsiteX1" fmla="*/ 220150 w 444471"/>
                  <a:gd name="connsiteY1" fmla="*/ 53 h 618046"/>
                  <a:gd name="connsiteX2" fmla="*/ 443645 w 444471"/>
                  <a:gd name="connsiteY2" fmla="*/ 248423 h 618046"/>
                  <a:gd name="connsiteX3" fmla="*/ 222895 w 444471"/>
                  <a:gd name="connsiteY3" fmla="*/ 618046 h 618046"/>
                  <a:gd name="connsiteX4" fmla="*/ 71 w 444471"/>
                  <a:gd name="connsiteY4" fmla="*/ 234918 h 618046"/>
                  <a:gd name="connsiteX0" fmla="*/ 71 w 444471"/>
                  <a:gd name="connsiteY0" fmla="*/ 234918 h 618046"/>
                  <a:gd name="connsiteX1" fmla="*/ 220150 w 444471"/>
                  <a:gd name="connsiteY1" fmla="*/ 53 h 618046"/>
                  <a:gd name="connsiteX2" fmla="*/ 443645 w 444471"/>
                  <a:gd name="connsiteY2" fmla="*/ 248423 h 618046"/>
                  <a:gd name="connsiteX3" fmla="*/ 222895 w 444471"/>
                  <a:gd name="connsiteY3" fmla="*/ 618046 h 618046"/>
                  <a:gd name="connsiteX4" fmla="*/ 71 w 444471"/>
                  <a:gd name="connsiteY4" fmla="*/ 234918 h 61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471" h="618046">
                    <a:moveTo>
                      <a:pt x="71" y="234918"/>
                    </a:moveTo>
                    <a:cubicBezTo>
                      <a:pt x="-3748" y="66351"/>
                      <a:pt x="146221" y="-2198"/>
                      <a:pt x="220150" y="53"/>
                    </a:cubicBezTo>
                    <a:cubicBezTo>
                      <a:pt x="294079" y="2304"/>
                      <a:pt x="457479" y="54638"/>
                      <a:pt x="443645" y="248423"/>
                    </a:cubicBezTo>
                    <a:cubicBezTo>
                      <a:pt x="429811" y="442208"/>
                      <a:pt x="288411" y="552151"/>
                      <a:pt x="222895" y="618046"/>
                    </a:cubicBezTo>
                    <a:cubicBezTo>
                      <a:pt x="141970" y="537637"/>
                      <a:pt x="3890" y="403485"/>
                      <a:pt x="71" y="234918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7586595" y="680577"/>
                <a:ext cx="53168" cy="5316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57" name="Trapezoid 56"/>
            <p:cNvSpPr/>
            <p:nvPr/>
          </p:nvSpPr>
          <p:spPr>
            <a:xfrm>
              <a:off x="11355687" y="278687"/>
              <a:ext cx="350183" cy="185581"/>
            </a:xfrm>
            <a:prstGeom prst="trapezoid">
              <a:avLst>
                <a:gd name="adj" fmla="val 1441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2569389" y="8065536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69389" y="11938083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498006" y="8600662"/>
            <a:ext cx="2195879" cy="2068268"/>
            <a:chOff x="5498006" y="1954726"/>
            <a:chExt cx="2195879" cy="2068268"/>
          </a:xfrm>
        </p:grpSpPr>
        <p:grpSp>
          <p:nvGrpSpPr>
            <p:cNvPr id="72" name="Group 71"/>
            <p:cNvGrpSpPr/>
            <p:nvPr/>
          </p:nvGrpSpPr>
          <p:grpSpPr>
            <a:xfrm>
              <a:off x="5498006" y="3211296"/>
              <a:ext cx="2184097" cy="811698"/>
              <a:chOff x="3250693" y="2897002"/>
              <a:chExt cx="2184097" cy="811698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262467" y="2970036"/>
                <a:ext cx="212292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Chateau de </a:t>
                </a:r>
                <a:r>
                  <a:rPr lang="en-US" sz="1400" b="1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Chenonceau</a:t>
                </a:r>
                <a:endParaRPr lang="en-US" sz="1400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4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Castle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028" name="Picture 4" descr="https://encrypted-tbn1.gstatic.com/images?q=tbn:ANd9GcTYmn_XfLKRnNbt9CU_C2sNIaSdEdVyuvn3Xz4koeIPhk8NdnsZ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006" y="1954726"/>
              <a:ext cx="2195879" cy="123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8216776" y="8565315"/>
            <a:ext cx="2184097" cy="2103615"/>
            <a:chOff x="8216776" y="1919379"/>
            <a:chExt cx="2184097" cy="2103615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6776" y="1919379"/>
              <a:ext cx="2184097" cy="1629332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8216776" y="3211296"/>
              <a:ext cx="2184097" cy="811698"/>
              <a:chOff x="3250693" y="2897002"/>
              <a:chExt cx="2184097" cy="811698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262467" y="2970036"/>
                <a:ext cx="212292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Musee</a:t>
                </a:r>
                <a:r>
                  <a:rPr lang="en-US" sz="1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de </a:t>
                </a:r>
                <a:r>
                  <a:rPr lang="en-US" sz="1400" b="1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Giverny</a:t>
                </a:r>
                <a:endParaRPr lang="en-US" sz="1400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4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Museum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2519312" y="12017820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Restaurants 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569389" y="12708576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519313" y="12788313"/>
            <a:ext cx="1113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Hotels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(6)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Half Frame 85"/>
          <p:cNvSpPr/>
          <p:nvPr/>
        </p:nvSpPr>
        <p:spPr>
          <a:xfrm rot="13500000">
            <a:off x="3860524" y="8223449"/>
            <a:ext cx="164920" cy="171050"/>
          </a:xfrm>
          <a:prstGeom prst="halfFrame">
            <a:avLst>
              <a:gd name="adj1" fmla="val 17302"/>
              <a:gd name="adj2" fmla="val 186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Half Frame 86"/>
          <p:cNvSpPr/>
          <p:nvPr/>
        </p:nvSpPr>
        <p:spPr>
          <a:xfrm rot="8100000">
            <a:off x="3668996" y="12095898"/>
            <a:ext cx="164920" cy="171050"/>
          </a:xfrm>
          <a:prstGeom prst="halfFrame">
            <a:avLst>
              <a:gd name="adj1" fmla="val 17302"/>
              <a:gd name="adj2" fmla="val 186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Half Frame 87"/>
          <p:cNvSpPr/>
          <p:nvPr/>
        </p:nvSpPr>
        <p:spPr>
          <a:xfrm rot="8100000">
            <a:off x="3668995" y="12866391"/>
            <a:ext cx="164920" cy="171050"/>
          </a:xfrm>
          <a:prstGeom prst="halfFrame">
            <a:avLst>
              <a:gd name="adj1" fmla="val 17302"/>
              <a:gd name="adj2" fmla="val 1865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569389" y="5833808"/>
            <a:ext cx="2191808" cy="2068267"/>
            <a:chOff x="3242982" y="1640433"/>
            <a:chExt cx="2191808" cy="206826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62467" y="2970036"/>
              <a:ext cx="2122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Blois</a:t>
              </a:r>
            </a:p>
            <a:p>
              <a:endParaRPr lang="en-US" sz="14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Town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519312" y="5349996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Destinations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(1)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569389" y="5180579"/>
            <a:ext cx="913648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07436" y="1127868"/>
            <a:ext cx="4807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Known for its castles that served blah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blah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blah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blah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awladalsk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dlaskjd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aksdjl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askdjlaskdj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laskdj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laskdja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skdja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lskdjlask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djalskdjalskdj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alskdja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laksd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alskd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alskd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1600" dirty="0" smtClean="0">
                <a:solidFill>
                  <a:srgbClr val="0070C0"/>
                </a:solidFill>
              </a:rPr>
              <a:t>more…</a:t>
            </a:r>
            <a:r>
              <a:rPr lang="en-US" sz="1600" dirty="0" smtClean="0"/>
              <a:t>   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1172" y="1147379"/>
            <a:ext cx="2006574" cy="1503171"/>
          </a:xfrm>
          <a:prstGeom prst="rect">
            <a:avLst/>
          </a:prstGeom>
        </p:spPr>
      </p:pic>
      <p:pic>
        <p:nvPicPr>
          <p:cNvPr id="2056" name="Picture 8" descr="Map of Loi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267" y="1136628"/>
            <a:ext cx="22955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/>
          <p:cNvSpPr/>
          <p:nvPr/>
        </p:nvSpPr>
        <p:spPr>
          <a:xfrm>
            <a:off x="4711800" y="783570"/>
            <a:ext cx="250078" cy="250078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5-Point Star 65"/>
          <p:cNvSpPr/>
          <p:nvPr/>
        </p:nvSpPr>
        <p:spPr>
          <a:xfrm>
            <a:off x="36628" y="1191787"/>
            <a:ext cx="250078" cy="250078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2607436" y="2183585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My notes: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21280" y="3386742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Links visited: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5124" y="3731744"/>
            <a:ext cx="4499238" cy="1152244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656718" y="3668663"/>
            <a:ext cx="280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eviews:</a:t>
            </a:r>
          </a:p>
          <a:p>
            <a:endParaRPr lang="en-US" sz="16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64" name="Picture 16" descr="https://maps.gstatic.com/tactile/icons/pane-info-d59f6cad4e7d3aa349a31af5632846e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027" y="3854925"/>
            <a:ext cx="2286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6" descr="https://maps.gstatic.com/tactile/icons/pane-info-d59f6cad4e7d3aa349a31af5632846e5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4" b="93092"/>
          <a:stretch/>
        </p:blipFill>
        <p:spPr bwMode="auto">
          <a:xfrm>
            <a:off x="7650072" y="2852589"/>
            <a:ext cx="206302" cy="2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7838738" y="2833161"/>
            <a:ext cx="136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Louvretourism.net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68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956" y="794436"/>
            <a:ext cx="235709" cy="2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/>
          <p:cNvGrpSpPr/>
          <p:nvPr/>
        </p:nvGrpSpPr>
        <p:grpSpPr>
          <a:xfrm>
            <a:off x="5102437" y="783076"/>
            <a:ext cx="236396" cy="251066"/>
            <a:chOff x="7371034" y="2375809"/>
            <a:chExt cx="565196" cy="600267"/>
          </a:xfrm>
          <a:solidFill>
            <a:srgbClr val="A6A6A6"/>
          </a:solidFill>
        </p:grpSpPr>
        <p:sp>
          <p:nvSpPr>
            <p:cNvPr id="90" name="Oval 89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70" name="Picture 22" descr="http://www.fodors.com/about/us/images/fodors_170x47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25" y="4097331"/>
            <a:ext cx="604170" cy="1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tomorrowproducts.com/wp-content/uploads/2016/02/lonely-planet-logo-lonely-planet-logo-large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16" y="4248055"/>
            <a:ext cx="852187" cy="4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729468" y="6539696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Find more destinations &gt;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29468" y="12027736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Search for restaurants &gt;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29468" y="11207984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Find more attractions&gt;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97" name="Picture 16" descr="https://maps.gstatic.com/tactile/icons/pane-info-d59f6cad4e7d3aa349a31af5632846e5.png"/>
          <p:cNvPicPr>
            <a:picLocks noChangeAspect="1" noChangeArrowheads="1"/>
          </p:cNvPicPr>
          <p:nvPr/>
        </p:nvPicPr>
        <p:blipFill rotWithShape="1"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2" t="33120" r="2831" b="59661"/>
          <a:stretch/>
        </p:blipFill>
        <p:spPr bwMode="auto">
          <a:xfrm>
            <a:off x="3719513" y="2178123"/>
            <a:ext cx="358124" cy="3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lus 18"/>
          <p:cNvSpPr/>
          <p:nvPr/>
        </p:nvSpPr>
        <p:spPr>
          <a:xfrm>
            <a:off x="5509780" y="756910"/>
            <a:ext cx="303399" cy="303399"/>
          </a:xfrm>
          <a:prstGeom prst="mathPlus">
            <a:avLst>
              <a:gd name="adj1" fmla="val 1287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8347894" y="4315387"/>
            <a:ext cx="1077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</a:rPr>
              <a:t>Top pick</a:t>
            </a:r>
          </a:p>
        </p:txBody>
      </p:sp>
    </p:spTree>
    <p:extLst>
      <p:ext uri="{BB962C8B-B14F-4D97-AF65-F5344CB8AC3E}">
        <p14:creationId xmlns:p14="http://schemas.microsoft.com/office/powerpoint/2010/main" val="398656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270" y="2551781"/>
            <a:ext cx="4282068" cy="30797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827520" cy="39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2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60" y="708025"/>
            <a:ext cx="4323080" cy="2939415"/>
          </a:xfrm>
        </p:spPr>
        <p:txBody>
          <a:bodyPr/>
          <a:lstStyle/>
          <a:p>
            <a:r>
              <a:rPr lang="en-US" dirty="0" smtClean="0"/>
              <a:t>Sort options:</a:t>
            </a:r>
          </a:p>
          <a:p>
            <a:pPr lvl="1"/>
            <a:r>
              <a:rPr lang="en-US" dirty="0" smtClean="0"/>
              <a:t>By geography</a:t>
            </a:r>
          </a:p>
          <a:p>
            <a:pPr lvl="1"/>
            <a:r>
              <a:rPr lang="en-US" dirty="0" smtClean="0"/>
              <a:t>By Category</a:t>
            </a:r>
          </a:p>
          <a:p>
            <a:pPr lvl="1"/>
            <a:r>
              <a:rPr lang="en-US" dirty="0" smtClean="0"/>
              <a:t>A-Z</a:t>
            </a:r>
          </a:p>
          <a:p>
            <a:pPr lvl="1"/>
            <a:r>
              <a:rPr lang="en-US" dirty="0" smtClean="0"/>
              <a:t>Recently seen</a:t>
            </a:r>
          </a:p>
          <a:p>
            <a:pPr lvl="1"/>
            <a:r>
              <a:rPr lang="en-US" dirty="0" smtClean="0"/>
              <a:t>Time spent researching</a:t>
            </a:r>
          </a:p>
          <a:p>
            <a:pPr lvl="1"/>
            <a:r>
              <a:rPr lang="en-US" dirty="0" smtClean="0"/>
              <a:t>On map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02760" y="555625"/>
            <a:ext cx="4323080" cy="3254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Each place:</a:t>
            </a:r>
          </a:p>
          <a:p>
            <a:pPr lvl="1"/>
            <a:r>
              <a:rPr lang="en-US" dirty="0" smtClean="0"/>
              <a:t>Stop tracking</a:t>
            </a:r>
          </a:p>
          <a:p>
            <a:pPr lvl="1"/>
            <a:r>
              <a:rPr lang="en-US" dirty="0" smtClean="0"/>
              <a:t>Favorite</a:t>
            </a:r>
          </a:p>
          <a:p>
            <a:pPr lvl="1"/>
            <a:r>
              <a:rPr lang="en-US" dirty="0" smtClean="0"/>
              <a:t>Edit</a:t>
            </a:r>
          </a:p>
          <a:p>
            <a:pPr lvl="1"/>
            <a:r>
              <a:rPr lang="en-US" dirty="0" smtClean="0"/>
              <a:t>Remove (=stop tracking??)</a:t>
            </a:r>
          </a:p>
          <a:p>
            <a:pPr lvl="1"/>
            <a:r>
              <a:rPr lang="en-US" dirty="0" smtClean="0"/>
              <a:t>Share</a:t>
            </a:r>
          </a:p>
          <a:p>
            <a:pPr lvl="1"/>
            <a:r>
              <a:rPr lang="en-US" dirty="0" smtClean="0"/>
              <a:t>Select multi</a:t>
            </a:r>
          </a:p>
          <a:p>
            <a:pPr lvl="1"/>
            <a:r>
              <a:rPr lang="en-US" dirty="0" smtClean="0"/>
              <a:t>Add to collection</a:t>
            </a:r>
          </a:p>
          <a:p>
            <a:pPr lvl="1"/>
            <a:r>
              <a:rPr lang="en-US" dirty="0" smtClean="0"/>
              <a:t>Reorder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2760" y="3647440"/>
            <a:ext cx="4323080" cy="2939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Filter options:</a:t>
            </a:r>
          </a:p>
          <a:p>
            <a:pPr lvl="1"/>
            <a:r>
              <a:rPr lang="en-US" dirty="0" smtClean="0"/>
              <a:t>By category</a:t>
            </a:r>
          </a:p>
          <a:p>
            <a:pPr lvl="1"/>
            <a:r>
              <a:rPr lang="en-US" dirty="0" smtClean="0"/>
              <a:t>By geo</a:t>
            </a:r>
          </a:p>
          <a:p>
            <a:pPr lvl="1"/>
            <a:r>
              <a:rPr lang="en-US" dirty="0" smtClean="0"/>
              <a:t>By favorite or not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25840" y="342393"/>
            <a:ext cx="3353957" cy="1903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Map:</a:t>
            </a:r>
          </a:p>
          <a:p>
            <a:pPr lvl="1"/>
            <a:r>
              <a:rPr lang="en-US" dirty="0" smtClean="0"/>
              <a:t>Plan route</a:t>
            </a:r>
          </a:p>
          <a:p>
            <a:pPr lvl="1"/>
            <a:r>
              <a:rPr lang="en-US" dirty="0" smtClean="0"/>
              <a:t>Save to favorites</a:t>
            </a:r>
          </a:p>
          <a:p>
            <a:pPr lvl="1"/>
            <a:r>
              <a:rPr lang="en-US" dirty="0" smtClean="0"/>
              <a:t>Export to google maps</a:t>
            </a:r>
          </a:p>
          <a:p>
            <a:pPr lvl="1"/>
            <a:r>
              <a:rPr lang="en-US" dirty="0" smtClean="0"/>
              <a:t>See card on left</a:t>
            </a:r>
          </a:p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02760" y="4142105"/>
            <a:ext cx="4323080" cy="204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Collections:</a:t>
            </a:r>
          </a:p>
          <a:p>
            <a:pPr lvl="1"/>
            <a:r>
              <a:rPr lang="en-US" dirty="0" smtClean="0"/>
              <a:t>Some automatic? Same as any other thing really, it’s just you can add it manually into a collection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38043" y="3050869"/>
            <a:ext cx="3353957" cy="1903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Trash – so you can see what you deleted. Anything in trash will not get tracked until you restore it.</a:t>
            </a:r>
          </a:p>
        </p:txBody>
      </p:sp>
    </p:spTree>
    <p:extLst>
      <p:ext uri="{BB962C8B-B14F-4D97-AF65-F5344CB8AC3E}">
        <p14:creationId xmlns:p14="http://schemas.microsoft.com/office/powerpoint/2010/main" val="2953054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199</Words>
  <Application>Microsoft Office PowerPoint</Application>
  <PresentationFormat>Widescreen</PresentationFormat>
  <Paragraphs>64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Lato</vt:lpstr>
      <vt:lpstr>Lato Black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itai leibowitz</dc:creator>
  <cp:lastModifiedBy>itai leibowitz</cp:lastModifiedBy>
  <cp:revision>16</cp:revision>
  <dcterms:created xsi:type="dcterms:W3CDTF">2016-03-21T17:33:13Z</dcterms:created>
  <dcterms:modified xsi:type="dcterms:W3CDTF">2016-03-21T21:18:28Z</dcterms:modified>
</cp:coreProperties>
</file>